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5"/>
  </p:notesMasterIdLst>
  <p:sldIdLst>
    <p:sldId id="256" r:id="rId2"/>
    <p:sldId id="258" r:id="rId3"/>
    <p:sldId id="257" r:id="rId4"/>
    <p:sldId id="1879" r:id="rId5"/>
    <p:sldId id="1882" r:id="rId6"/>
    <p:sldId id="1868" r:id="rId7"/>
    <p:sldId id="1877" r:id="rId8"/>
    <p:sldId id="1874" r:id="rId9"/>
    <p:sldId id="1589" r:id="rId10"/>
    <p:sldId id="1880" r:id="rId11"/>
    <p:sldId id="1881" r:id="rId12"/>
    <p:sldId id="1883" r:id="rId13"/>
    <p:sldId id="18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141CF-9B82-4EE8-BA57-1708F1629EA2}" v="306" dt="2018-09-18T13:43:22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gely Kalapos" userId="b905280d056d6229" providerId="LiveId" clId="{178141CF-9B82-4EE8-BA57-1708F1629EA2}"/>
    <pc:docChg chg="undo custSel addSld delSld modSld modMainMaster">
      <pc:chgData name="Gergely Kalapos" userId="b905280d056d6229" providerId="LiveId" clId="{178141CF-9B82-4EE8-BA57-1708F1629EA2}" dt="2018-09-18T13:43:22.891" v="303" actId="1076"/>
      <pc:docMkLst>
        <pc:docMk/>
      </pc:docMkLst>
      <pc:sldChg chg="modSp">
        <pc:chgData name="Gergely Kalapos" userId="b905280d056d6229" providerId="LiveId" clId="{178141CF-9B82-4EE8-BA57-1708F1629EA2}" dt="2018-09-18T13:43:06.573" v="301" actId="20577"/>
        <pc:sldMkLst>
          <pc:docMk/>
          <pc:sldMk cId="2134985054" sldId="256"/>
        </pc:sldMkLst>
        <pc:spChg chg="mod">
          <ac:chgData name="Gergely Kalapos" userId="b905280d056d6229" providerId="LiveId" clId="{178141CF-9B82-4EE8-BA57-1708F1629EA2}" dt="2018-09-18T13:43:06.573" v="301" actId="20577"/>
          <ac:spMkLst>
            <pc:docMk/>
            <pc:sldMk cId="2134985054" sldId="256"/>
            <ac:spMk id="2" creationId="{152551D3-B9DA-421C-9674-2DC9C1ECA15F}"/>
          </ac:spMkLst>
        </pc:spChg>
        <pc:spChg chg="mod">
          <ac:chgData name="Gergely Kalapos" userId="b905280d056d6229" providerId="LiveId" clId="{178141CF-9B82-4EE8-BA57-1708F1629EA2}" dt="2018-09-18T13:43:01.648" v="300" actId="20577"/>
          <ac:spMkLst>
            <pc:docMk/>
            <pc:sldMk cId="2134985054" sldId="256"/>
            <ac:spMk id="3" creationId="{3A3C3564-957A-4243-A85C-480006642309}"/>
          </ac:spMkLst>
        </pc:spChg>
      </pc:sldChg>
      <pc:sldChg chg="addSp modSp add">
        <pc:chgData name="Gergely Kalapos" userId="b905280d056d6229" providerId="LiveId" clId="{178141CF-9B82-4EE8-BA57-1708F1629EA2}" dt="2018-09-18T13:43:22.891" v="303" actId="1076"/>
        <pc:sldMkLst>
          <pc:docMk/>
          <pc:sldMk cId="866261365" sldId="258"/>
        </pc:sldMkLst>
        <pc:spChg chg="add mod">
          <ac:chgData name="Gergely Kalapos" userId="b905280d056d6229" providerId="LiveId" clId="{178141CF-9B82-4EE8-BA57-1708F1629EA2}" dt="2018-09-18T13:43:22.891" v="303" actId="1076"/>
          <ac:spMkLst>
            <pc:docMk/>
            <pc:sldMk cId="866261365" sldId="258"/>
            <ac:spMk id="2" creationId="{C9B526FE-5848-4434-A144-80CC970E0442}"/>
          </ac:spMkLst>
        </pc:spChg>
      </pc:sldChg>
      <pc:sldChg chg="add">
        <pc:chgData name="Gergely Kalapos" userId="b905280d056d6229" providerId="LiveId" clId="{178141CF-9B82-4EE8-BA57-1708F1629EA2}" dt="2018-09-18T08:19:02.714" v="30"/>
        <pc:sldMkLst>
          <pc:docMk/>
          <pc:sldMk cId="2647035379" sldId="1589"/>
        </pc:sldMkLst>
      </pc:sldChg>
      <pc:sldChg chg="add">
        <pc:chgData name="Gergely Kalapos" userId="b905280d056d6229" providerId="LiveId" clId="{178141CF-9B82-4EE8-BA57-1708F1629EA2}" dt="2018-09-18T08:15:38.666" v="15"/>
        <pc:sldMkLst>
          <pc:docMk/>
          <pc:sldMk cId="2205576438" sldId="1868"/>
        </pc:sldMkLst>
      </pc:sldChg>
      <pc:sldChg chg="add">
        <pc:chgData name="Gergely Kalapos" userId="b905280d056d6229" providerId="LiveId" clId="{178141CF-9B82-4EE8-BA57-1708F1629EA2}" dt="2018-09-18T08:18:09.947" v="29"/>
        <pc:sldMkLst>
          <pc:docMk/>
          <pc:sldMk cId="2453138081" sldId="1874"/>
        </pc:sldMkLst>
      </pc:sldChg>
      <pc:sldChg chg="modSp add">
        <pc:chgData name="Gergely Kalapos" userId="b905280d056d6229" providerId="LiveId" clId="{178141CF-9B82-4EE8-BA57-1708F1629EA2}" dt="2018-09-18T08:15:38.853" v="16" actId="27636"/>
        <pc:sldMkLst>
          <pc:docMk/>
          <pc:sldMk cId="1383814997" sldId="1877"/>
        </pc:sldMkLst>
        <pc:spChg chg="mod">
          <ac:chgData name="Gergely Kalapos" userId="b905280d056d6229" providerId="LiveId" clId="{178141CF-9B82-4EE8-BA57-1708F1629EA2}" dt="2018-09-18T08:15:38.853" v="16" actId="27636"/>
          <ac:spMkLst>
            <pc:docMk/>
            <pc:sldMk cId="1383814997" sldId="1877"/>
            <ac:spMk id="2" creationId="{9370AB03-774F-4470-9F4E-930625ABB681}"/>
          </ac:spMkLst>
        </pc:spChg>
      </pc:sldChg>
      <pc:sldChg chg="modSp add del">
        <pc:chgData name="Gergely Kalapos" userId="b905280d056d6229" providerId="LiveId" clId="{178141CF-9B82-4EE8-BA57-1708F1629EA2}" dt="2018-09-18T08:15:58.567" v="27" actId="2696"/>
        <pc:sldMkLst>
          <pc:docMk/>
          <pc:sldMk cId="2246335752" sldId="1878"/>
        </pc:sldMkLst>
        <pc:spChg chg="mod">
          <ac:chgData name="Gergely Kalapos" userId="b905280d056d6229" providerId="LiveId" clId="{178141CF-9B82-4EE8-BA57-1708F1629EA2}" dt="2018-09-18T08:15:48.289" v="25" actId="20577"/>
          <ac:spMkLst>
            <pc:docMk/>
            <pc:sldMk cId="2246335752" sldId="1878"/>
            <ac:spMk id="2" creationId="{852B1451-1A07-4A2A-B6DE-893206D62364}"/>
          </ac:spMkLst>
        </pc:spChg>
      </pc:sldChg>
      <pc:sldChg chg="add">
        <pc:chgData name="Gergely Kalapos" userId="b905280d056d6229" providerId="LiveId" clId="{178141CF-9B82-4EE8-BA57-1708F1629EA2}" dt="2018-09-18T08:15:56.367" v="26"/>
        <pc:sldMkLst>
          <pc:docMk/>
          <pc:sldMk cId="477504486" sldId="1879"/>
        </pc:sldMkLst>
      </pc:sldChg>
      <pc:sldChg chg="modSp add">
        <pc:chgData name="Gergely Kalapos" userId="b905280d056d6229" providerId="LiveId" clId="{178141CF-9B82-4EE8-BA57-1708F1629EA2}" dt="2018-09-18T13:09:10.139" v="61" actId="20577"/>
        <pc:sldMkLst>
          <pc:docMk/>
          <pc:sldMk cId="2818746568" sldId="1880"/>
        </pc:sldMkLst>
        <pc:spChg chg="mod">
          <ac:chgData name="Gergely Kalapos" userId="b905280d056d6229" providerId="LiveId" clId="{178141CF-9B82-4EE8-BA57-1708F1629EA2}" dt="2018-09-18T13:09:10.139" v="61" actId="20577"/>
          <ac:spMkLst>
            <pc:docMk/>
            <pc:sldMk cId="2818746568" sldId="1880"/>
            <ac:spMk id="2" creationId="{6457DDE6-BE09-474C-8795-CEB0EAC3EC54}"/>
          </ac:spMkLst>
        </pc:spChg>
        <pc:spChg chg="mod">
          <ac:chgData name="Gergely Kalapos" userId="b905280d056d6229" providerId="LiveId" clId="{178141CF-9B82-4EE8-BA57-1708F1629EA2}" dt="2018-09-18T13:09:07" v="59" actId="20577"/>
          <ac:spMkLst>
            <pc:docMk/>
            <pc:sldMk cId="2818746568" sldId="1880"/>
            <ac:spMk id="3" creationId="{4FCEE29B-DC12-44A5-8EBF-976233A9FD5B}"/>
          </ac:spMkLst>
        </pc:spChg>
      </pc:sldChg>
      <pc:sldChg chg="addSp delSp modSp add">
        <pc:chgData name="Gergely Kalapos" userId="b905280d056d6229" providerId="LiveId" clId="{178141CF-9B82-4EE8-BA57-1708F1629EA2}" dt="2018-09-18T13:27:44.834" v="136" actId="790"/>
        <pc:sldMkLst>
          <pc:docMk/>
          <pc:sldMk cId="4181296214" sldId="1881"/>
        </pc:sldMkLst>
        <pc:spChg chg="mod">
          <ac:chgData name="Gergely Kalapos" userId="b905280d056d6229" providerId="LiveId" clId="{178141CF-9B82-4EE8-BA57-1708F1629EA2}" dt="2018-09-18T13:27:44.834" v="136" actId="790"/>
          <ac:spMkLst>
            <pc:docMk/>
            <pc:sldMk cId="4181296214" sldId="1881"/>
            <ac:spMk id="2" creationId="{A4F9A738-2FE1-45F6-971B-B6FD6818D912}"/>
          </ac:spMkLst>
        </pc:spChg>
        <pc:spChg chg="mod">
          <ac:chgData name="Gergely Kalapos" userId="b905280d056d6229" providerId="LiveId" clId="{178141CF-9B82-4EE8-BA57-1708F1629EA2}" dt="2018-09-18T13:25:50.499" v="135" actId="20577"/>
          <ac:spMkLst>
            <pc:docMk/>
            <pc:sldMk cId="4181296214" sldId="1881"/>
            <ac:spMk id="3" creationId="{7E6A0F2A-6FAD-4C3B-9B10-1958992DDEE7}"/>
          </ac:spMkLst>
        </pc:spChg>
        <pc:spChg chg="add del">
          <ac:chgData name="Gergely Kalapos" userId="b905280d056d6229" providerId="LiveId" clId="{178141CF-9B82-4EE8-BA57-1708F1629EA2}" dt="2018-09-18T13:17:15.008" v="76"/>
          <ac:spMkLst>
            <pc:docMk/>
            <pc:sldMk cId="4181296214" sldId="1881"/>
            <ac:spMk id="4" creationId="{893E55AE-1672-4547-96DA-D9094C912D1F}"/>
          </ac:spMkLst>
        </pc:spChg>
      </pc:sldChg>
      <pc:sldChg chg="add del">
        <pc:chgData name="Gergely Kalapos" userId="b905280d056d6229" providerId="LiveId" clId="{178141CF-9B82-4EE8-BA57-1708F1629EA2}" dt="2018-09-18T13:10:02.577" v="64"/>
        <pc:sldMkLst>
          <pc:docMk/>
          <pc:sldMk cId="853199088" sldId="1882"/>
        </pc:sldMkLst>
      </pc:sldChg>
      <pc:sldChg chg="modSp add">
        <pc:chgData name="Gergely Kalapos" userId="b905280d056d6229" providerId="LiveId" clId="{178141CF-9B82-4EE8-BA57-1708F1629EA2}" dt="2018-09-18T13:10:23.924" v="74" actId="20577"/>
        <pc:sldMkLst>
          <pc:docMk/>
          <pc:sldMk cId="2135790169" sldId="1882"/>
        </pc:sldMkLst>
        <pc:spChg chg="mod">
          <ac:chgData name="Gergely Kalapos" userId="b905280d056d6229" providerId="LiveId" clId="{178141CF-9B82-4EE8-BA57-1708F1629EA2}" dt="2018-09-18T13:10:19.181" v="68" actId="255"/>
          <ac:spMkLst>
            <pc:docMk/>
            <pc:sldMk cId="2135790169" sldId="1882"/>
            <ac:spMk id="2" creationId="{57CC5DCC-152C-4981-9A0B-8A8CE455F967}"/>
          </ac:spMkLst>
        </pc:spChg>
        <pc:spChg chg="mod">
          <ac:chgData name="Gergely Kalapos" userId="b905280d056d6229" providerId="LiveId" clId="{178141CF-9B82-4EE8-BA57-1708F1629EA2}" dt="2018-09-18T13:10:23.924" v="74" actId="20577"/>
          <ac:spMkLst>
            <pc:docMk/>
            <pc:sldMk cId="2135790169" sldId="1882"/>
            <ac:spMk id="3" creationId="{ECFDBD51-65F1-4E19-9116-3498418CC418}"/>
          </ac:spMkLst>
        </pc:spChg>
      </pc:sldChg>
      <pc:sldChg chg="addSp delSp modSp add modAnim">
        <pc:chgData name="Gergely Kalapos" userId="b905280d056d6229" providerId="LiveId" clId="{178141CF-9B82-4EE8-BA57-1708F1629EA2}" dt="2018-09-18T13:24:30.218" v="133"/>
        <pc:sldMkLst>
          <pc:docMk/>
          <pc:sldMk cId="1460587517" sldId="1883"/>
        </pc:sldMkLst>
        <pc:spChg chg="del mod">
          <ac:chgData name="Gergely Kalapos" userId="b905280d056d6229" providerId="LiveId" clId="{178141CF-9B82-4EE8-BA57-1708F1629EA2}" dt="2018-09-18T13:21:53.160" v="130" actId="478"/>
          <ac:spMkLst>
            <pc:docMk/>
            <pc:sldMk cId="1460587517" sldId="1883"/>
            <ac:spMk id="2" creationId="{8228EAB3-66D4-4FFE-87D8-6E4601691196}"/>
          </ac:spMkLst>
        </pc:spChg>
        <pc:spChg chg="del">
          <ac:chgData name="Gergely Kalapos" userId="b905280d056d6229" providerId="LiveId" clId="{178141CF-9B82-4EE8-BA57-1708F1629EA2}" dt="2018-09-18T13:21:41.177" v="125" actId="478"/>
          <ac:spMkLst>
            <pc:docMk/>
            <pc:sldMk cId="1460587517" sldId="1883"/>
            <ac:spMk id="3" creationId="{C36BE98D-DAB3-4D69-87CE-6D373A0EB7B3}"/>
          </ac:spMkLst>
        </pc:spChg>
        <pc:picChg chg="add del mod">
          <ac:chgData name="Gergely Kalapos" userId="b905280d056d6229" providerId="LiveId" clId="{178141CF-9B82-4EE8-BA57-1708F1629EA2}" dt="2018-09-18T13:22:00.111" v="131" actId="1076"/>
          <ac:picMkLst>
            <pc:docMk/>
            <pc:sldMk cId="1460587517" sldId="1883"/>
            <ac:picMk id="4" creationId="{F1A60AA0-5A75-4D56-81EF-94F3FA27D11D}"/>
          </ac:picMkLst>
        </pc:picChg>
        <pc:picChg chg="add">
          <ac:chgData name="Gergely Kalapos" userId="b905280d056d6229" providerId="LiveId" clId="{178141CF-9B82-4EE8-BA57-1708F1629EA2}" dt="2018-09-18T13:24:21.052" v="132"/>
          <ac:picMkLst>
            <pc:docMk/>
            <pc:sldMk cId="1460587517" sldId="1883"/>
            <ac:picMk id="5" creationId="{2A77A48C-6FBE-4F16-A8BF-08486DF5AA2B}"/>
          </ac:picMkLst>
        </pc:picChg>
      </pc:sldChg>
      <pc:sldChg chg="add del">
        <pc:chgData name="Gergely Kalapos" userId="b905280d056d6229" providerId="LiveId" clId="{178141CF-9B82-4EE8-BA57-1708F1629EA2}" dt="2018-09-18T13:21:30.856" v="122" actId="2696"/>
        <pc:sldMkLst>
          <pc:docMk/>
          <pc:sldMk cId="3436065776" sldId="1883"/>
        </pc:sldMkLst>
      </pc:sldChg>
      <pc:sldChg chg="modSp add">
        <pc:chgData name="Gergely Kalapos" userId="b905280d056d6229" providerId="LiveId" clId="{178141CF-9B82-4EE8-BA57-1708F1629EA2}" dt="2018-09-18T13:36:57.831" v="175" actId="20577"/>
        <pc:sldMkLst>
          <pc:docMk/>
          <pc:sldMk cId="534874909" sldId="1884"/>
        </pc:sldMkLst>
        <pc:spChg chg="mod">
          <ac:chgData name="Gergely Kalapos" userId="b905280d056d6229" providerId="LiveId" clId="{178141CF-9B82-4EE8-BA57-1708F1629EA2}" dt="2018-09-18T13:36:57.831" v="175" actId="20577"/>
          <ac:spMkLst>
            <pc:docMk/>
            <pc:sldMk cId="534874909" sldId="1884"/>
            <ac:spMk id="2" creationId="{CACFCEA1-770C-4AD3-B625-A24C150A53DB}"/>
          </ac:spMkLst>
        </pc:spChg>
        <pc:spChg chg="mod">
          <ac:chgData name="Gergely Kalapos" userId="b905280d056d6229" providerId="LiveId" clId="{178141CF-9B82-4EE8-BA57-1708F1629EA2}" dt="2018-09-18T13:36:27.722" v="166" actId="14100"/>
          <ac:spMkLst>
            <pc:docMk/>
            <pc:sldMk cId="534874909" sldId="1884"/>
            <ac:spMk id="3" creationId="{57D787C3-305C-4E9D-B57B-36FE3568B257}"/>
          </ac:spMkLst>
        </pc:spChg>
      </pc:sldChg>
      <pc:sldMasterChg chg="modSldLayout">
        <pc:chgData name="Gergely Kalapos" userId="b905280d056d6229" providerId="LiveId" clId="{178141CF-9B82-4EE8-BA57-1708F1629EA2}" dt="2018-09-18T08:17:45.038" v="28"/>
        <pc:sldMasterMkLst>
          <pc:docMk/>
          <pc:sldMasterMk cId="3686876779" sldId="2147483664"/>
        </pc:sldMasterMkLst>
        <pc:sldLayoutChg chg="addSp">
          <pc:chgData name="Gergely Kalapos" userId="b905280d056d6229" providerId="LiveId" clId="{178141CF-9B82-4EE8-BA57-1708F1629EA2}" dt="2018-09-18T08:17:45.038" v="28"/>
          <pc:sldLayoutMkLst>
            <pc:docMk/>
            <pc:sldMasterMk cId="3686876779" sldId="2147483664"/>
            <pc:sldLayoutMk cId="3037376321" sldId="2147483665"/>
          </pc:sldLayoutMkLst>
          <pc:picChg chg="add">
            <ac:chgData name="Gergely Kalapos" userId="b905280d056d6229" providerId="LiveId" clId="{178141CF-9B82-4EE8-BA57-1708F1629EA2}" dt="2018-09-18T08:17:45.038" v="28"/>
            <ac:picMkLst>
              <pc:docMk/>
              <pc:sldMasterMk cId="3686876779" sldId="2147483664"/>
              <pc:sldLayoutMk cId="3037376321" sldId="2147483665"/>
              <ac:picMk id="4" creationId="{E8CAC383-9AAD-433C-B78E-6290210914E5}"/>
            </ac:picMkLst>
          </pc:picChg>
        </pc:sldLayoutChg>
        <pc:sldLayoutChg chg="addSp">
          <pc:chgData name="Gergely Kalapos" userId="b905280d056d6229" providerId="LiveId" clId="{178141CF-9B82-4EE8-BA57-1708F1629EA2}" dt="2018-09-18T08:17:45.038" v="28"/>
          <pc:sldLayoutMkLst>
            <pc:docMk/>
            <pc:sldMasterMk cId="3686876779" sldId="2147483664"/>
            <pc:sldLayoutMk cId="2559292973" sldId="2147483666"/>
          </pc:sldLayoutMkLst>
          <pc:spChg chg="add">
            <ac:chgData name="Gergely Kalapos" userId="b905280d056d6229" providerId="LiveId" clId="{178141CF-9B82-4EE8-BA57-1708F1629EA2}" dt="2018-09-18T08:17:45.038" v="28"/>
            <ac:spMkLst>
              <pc:docMk/>
              <pc:sldMasterMk cId="3686876779" sldId="2147483664"/>
              <pc:sldLayoutMk cId="2559292973" sldId="2147483666"/>
              <ac:spMk id="19" creationId="{96B3ED66-11EC-45AB-92DB-36F0BFF9FDCB}"/>
            </ac:spMkLst>
          </pc:spChg>
          <pc:picChg chg="add">
            <ac:chgData name="Gergely Kalapos" userId="b905280d056d6229" providerId="LiveId" clId="{178141CF-9B82-4EE8-BA57-1708F1629EA2}" dt="2018-09-18T08:17:45.038" v="28"/>
            <ac:picMkLst>
              <pc:docMk/>
              <pc:sldMasterMk cId="3686876779" sldId="2147483664"/>
              <pc:sldLayoutMk cId="2559292973" sldId="2147483666"/>
              <ac:picMk id="12" creationId="{107E3C60-C2B6-47AC-95FB-268145E78DC5}"/>
            </ac:picMkLst>
          </pc:picChg>
          <pc:picChg chg="add">
            <ac:chgData name="Gergely Kalapos" userId="b905280d056d6229" providerId="LiveId" clId="{178141CF-9B82-4EE8-BA57-1708F1629EA2}" dt="2018-09-18T08:17:45.038" v="28"/>
            <ac:picMkLst>
              <pc:docMk/>
              <pc:sldMasterMk cId="3686876779" sldId="2147483664"/>
              <pc:sldLayoutMk cId="2559292973" sldId="2147483666"/>
              <ac:picMk id="17" creationId="{23B15DA2-5063-4157-AFCB-64E500FD9CF5}"/>
            </ac:picMkLst>
          </pc:picChg>
          <pc:picChg chg="add">
            <ac:chgData name="Gergely Kalapos" userId="b905280d056d6229" providerId="LiveId" clId="{178141CF-9B82-4EE8-BA57-1708F1629EA2}" dt="2018-09-18T08:17:45.038" v="28"/>
            <ac:picMkLst>
              <pc:docMk/>
              <pc:sldMasterMk cId="3686876779" sldId="2147483664"/>
              <pc:sldLayoutMk cId="2559292973" sldId="2147483666"/>
              <ac:picMk id="20" creationId="{E5D94B7F-46B9-4595-BF26-8031B644ADE9}"/>
            </ac:picMkLst>
          </pc:picChg>
          <pc:picChg chg="add">
            <ac:chgData name="Gergely Kalapos" userId="b905280d056d6229" providerId="LiveId" clId="{178141CF-9B82-4EE8-BA57-1708F1629EA2}" dt="2018-09-18T08:17:45.038" v="28"/>
            <ac:picMkLst>
              <pc:docMk/>
              <pc:sldMasterMk cId="3686876779" sldId="2147483664"/>
              <pc:sldLayoutMk cId="2559292973" sldId="2147483666"/>
              <ac:picMk id="21" creationId="{50533553-741D-4528-B391-C8D14F284EEF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6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pc="60" baseline="0">
                <a:latin typeface="+mj-lt"/>
              </a:rPr>
              <a:t>RUNTIME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6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 .NET Core 2.0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2.6MM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F9-4989-A3A8-5EE7E6958F0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599K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FF9-4989-A3A8-5EE7E6958F0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97K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FF9-4989-A3A8-5EE7E6958F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Plaintext</c:v>
                </c:pt>
                <c:pt idx="1">
                  <c:v>JSON</c:v>
                </c:pt>
                <c:pt idx="2">
                  <c:v>Fortunes (data access)</c:v>
                </c:pt>
              </c:strCache>
            </c:strRef>
          </c:cat>
          <c:val>
            <c:numRef>
              <c:f>Sheet2!$B$2:$B$4</c:f>
              <c:numCache>
                <c:formatCode>_(* #,##0_);_(* \(#,##0\);_(* "-"??_);_(@_)</c:formatCode>
                <c:ptCount val="3"/>
                <c:pt idx="0">
                  <c:v>2600000</c:v>
                </c:pt>
                <c:pt idx="1">
                  <c:v>599000</c:v>
                </c:pt>
                <c:pt idx="2">
                  <c:v>67000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9-4989-A3A8-5EE7E6958F03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 .NET Core 2.1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3.0MM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F9-4989-A3A8-5EE7E6958F0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712K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F9-4989-A3A8-5EE7E6958F0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240K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FF9-4989-A3A8-5EE7E6958F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Sheet2!$A$2:$A$4</c:f>
              <c:strCache>
                <c:ptCount val="3"/>
                <c:pt idx="0">
                  <c:v>Plaintext</c:v>
                </c:pt>
                <c:pt idx="1">
                  <c:v>JSON</c:v>
                </c:pt>
                <c:pt idx="2">
                  <c:v>Fortunes (data access)</c:v>
                </c:pt>
              </c:strCache>
            </c:strRef>
          </c:cat>
          <c:val>
            <c:numRef>
              <c:f>Sheet2!$C$2:$C$4</c:f>
              <c:numCache>
                <c:formatCode>_(* #,##0_);_(* \(#,##0\);_(* "-"??_);_(@_)</c:formatCode>
                <c:ptCount val="3"/>
                <c:pt idx="0">
                  <c:v>2900000</c:v>
                </c:pt>
                <c:pt idx="1">
                  <c:v>662000</c:v>
                </c:pt>
                <c:pt idx="2">
                  <c:v>216000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F9-4989-A3A8-5EE7E6958F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3012408"/>
        <c:axId val="863012736"/>
      </c:barChart>
      <c:catAx>
        <c:axId val="863012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63012736"/>
        <c:crosses val="autoZero"/>
        <c:auto val="1"/>
        <c:lblAlgn val="ctr"/>
        <c:lblOffset val="100"/>
        <c:noMultiLvlLbl val="0"/>
      </c:catAx>
      <c:valAx>
        <c:axId val="863012736"/>
        <c:scaling>
          <c:orientation val="minMax"/>
          <c:max val="30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63012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7E89C-E226-4B14-A3CE-1051A05A3498}" type="datetimeFigureOut">
              <a:rPr lang="de-AT" smtClean="0"/>
              <a:t>18.09.2018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5D4F5-FB90-4D1D-AD70-A0CC4763552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923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 out the incredible performance increase in the REAL WORLD data access scenario.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95">
              <a:defRPr/>
            </a:pPr>
            <a:fld id="{CC8195A8-0CC9-4EC5-84EE-12317B82121E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14295">
                <a:defRPr/>
              </a:pPr>
              <a:t>6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0035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5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5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E1954-42E9-4D15-8745-9DC569064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9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CAC383-9AAD-433C-B78E-6290210914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7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64767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1560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86485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735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8134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6418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612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04261"/>
            <a:ext cx="11582400" cy="4768519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62496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7732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7270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07E3C60-C2B6-47AC-95FB-268145E78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3B15DA2-5063-4157-AFCB-64E500FD9C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B3ED66-11EC-45AB-92DB-36F0BFF9FDCB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5D94B7F-46B9-4595-BF26-8031B644ADE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0533553-741D-4528-B391-C8D14F284EE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2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EDFB7-44EE-4F48-AD21-802EA14B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096D-1D84-4456-9E19-57103FE86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DFFAB-BC31-498C-8C47-D747F115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3EDA-3247-4AB2-92CB-C50B90A50C5A}" type="datetimeFigureOut">
              <a:rPr lang="de-AT" smtClean="0"/>
              <a:t>18.09.2018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4E395-C86B-4E2A-A985-D12817548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16D6-F29A-4D4A-B6B0-A48E13DA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8615-D453-4620-8A6F-9E8C8CBAC62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3282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1957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4CE5-CE97-4142-98CC-1C813630E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9DC9F-9C76-4E6E-AE3E-D554A7088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FA5C-CCC7-464E-AB47-3D3AB5EE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3EDA-3247-4AB2-92CB-C50B90A50C5A}" type="datetimeFigureOut">
              <a:rPr lang="de-AT" smtClean="0"/>
              <a:t>18.09.2018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8E3EB-DF74-4B32-8FEA-5F244F32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905E2-ED29-486B-9750-8B26AA06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8615-D453-4620-8A6F-9E8C8CBAC62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7380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176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803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39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210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252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73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119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3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876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dot.net/" TargetMode="External"/><Relationship Id="rId2" Type="http://schemas.openxmlformats.org/officeDocument/2006/relationships/hyperlink" Target="https://channel9.msdn.com/Events/dotnetConf/2018/S102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uiltwithdot.ne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apianalyzer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-presentations/dotnetconf2018/tree/master/Technical/Decks" TargetMode="External"/><Relationship Id="rId2" Type="http://schemas.openxmlformats.org/officeDocument/2006/relationships/hyperlink" Target="https://channel9.msdn.com/Events/dotnetConf/2018" TargetMode="Externa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Events/dotnetConf/2018/S101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echempower.com/benchmarks/#section=data-r16&amp;hw=ph&amp;test=fortune&amp;a=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51D3-B9DA-421C-9674-2DC9C1ECA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 Conf Summary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C3564-957A-4243-A85C-480006642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/>
          <a:p>
            <a:r>
              <a:rPr lang="en-US" dirty="0"/>
              <a:t>Slides and images stolen from “real” .NET Conf. presenters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4985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57DDE6-BE09-474C-8795-CEB0EAC3E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63292"/>
          </a:xfrm>
        </p:spPr>
        <p:txBody>
          <a:bodyPr/>
          <a:lstStyle/>
          <a:p>
            <a:pPr lvl="1" fontAlgn="base"/>
            <a:r>
              <a:rPr lang="de-AT" sz="2400" dirty="0" err="1"/>
              <a:t>Blazor</a:t>
            </a:r>
            <a:r>
              <a:rPr lang="de-AT" sz="2400" dirty="0"/>
              <a:t> </a:t>
            </a:r>
          </a:p>
          <a:p>
            <a:pPr lvl="1" fontAlgn="base"/>
            <a:r>
              <a:rPr lang="de-AT" sz="2400" dirty="0"/>
              <a:t>ML.NET 0.5</a:t>
            </a:r>
          </a:p>
          <a:p>
            <a:pPr lvl="1" fontAlgn="base"/>
            <a:r>
              <a:rPr lang="en-US" sz="2400" dirty="0"/>
              <a:t>Mads Torgersen - C#: Span&lt;T&gt;,  </a:t>
            </a:r>
            <a:r>
              <a:rPr lang="en-US" sz="2400" dirty="0" err="1"/>
              <a:t>nullables</a:t>
            </a:r>
            <a:endParaRPr lang="de-AT" sz="2400" dirty="0"/>
          </a:p>
          <a:p>
            <a:pPr lvl="1" fontAlgn="base"/>
            <a:r>
              <a:rPr lang="en-US" sz="2400" dirty="0"/>
              <a:t>Miguel: Lots of OS contributions to Xamarin (Mono 966 contributor, 35% of the mono code comes from </a:t>
            </a:r>
            <a:r>
              <a:rPr lang="en-US" sz="2400" dirty="0" err="1"/>
              <a:t>CoreFx</a:t>
            </a:r>
            <a:r>
              <a:rPr lang="en-US" sz="2400" dirty="0"/>
              <a:t> and </a:t>
            </a:r>
            <a:r>
              <a:rPr lang="en-US" sz="2400" dirty="0" err="1"/>
              <a:t>CoreCLR</a:t>
            </a:r>
            <a:r>
              <a:rPr lang="en-US" sz="2400" dirty="0"/>
              <a:t>)</a:t>
            </a:r>
            <a:endParaRPr lang="de-AT" sz="2400" dirty="0"/>
          </a:p>
          <a:p>
            <a:pPr lvl="1" fontAlgn="base"/>
            <a:r>
              <a:rPr lang="en-US" sz="2400" dirty="0"/>
              <a:t>Building Mono with VS - goal: easier contribution</a:t>
            </a:r>
            <a:endParaRPr lang="de-AT" sz="2400" dirty="0"/>
          </a:p>
          <a:p>
            <a:pPr lvl="1" fontAlgn="base"/>
            <a:r>
              <a:rPr lang="de-AT" sz="2400" dirty="0" err="1"/>
              <a:t>Xamarin</a:t>
            </a:r>
            <a:r>
              <a:rPr lang="de-AT" sz="2400" dirty="0"/>
              <a:t> Android </a:t>
            </a:r>
            <a:r>
              <a:rPr lang="de-AT" sz="2400" dirty="0" err="1"/>
              <a:t>build</a:t>
            </a:r>
            <a:r>
              <a:rPr lang="de-AT" sz="2400" dirty="0"/>
              <a:t>-time </a:t>
            </a:r>
            <a:r>
              <a:rPr lang="de-AT" sz="2400" dirty="0" err="1"/>
              <a:t>improvements</a:t>
            </a:r>
            <a:r>
              <a:rPr lang="de-AT" sz="2400" dirty="0"/>
              <a:t> </a:t>
            </a:r>
          </a:p>
          <a:p>
            <a:pPr lvl="1" fontAlgn="base"/>
            <a:r>
              <a:rPr lang="de-AT" sz="2400" dirty="0"/>
              <a:t>iOS 12 - </a:t>
            </a:r>
            <a:r>
              <a:rPr lang="de-AT" sz="2400" dirty="0" err="1"/>
              <a:t>Xamarin</a:t>
            </a:r>
            <a:r>
              <a:rPr lang="de-AT" sz="2400" dirty="0"/>
              <a:t> support</a:t>
            </a:r>
          </a:p>
          <a:p>
            <a:pPr lvl="1" fontAlgn="base"/>
            <a:r>
              <a:rPr lang="de-AT" sz="2400" dirty="0" err="1"/>
              <a:t>ARKit</a:t>
            </a:r>
            <a:r>
              <a:rPr lang="de-AT" sz="2400" dirty="0"/>
              <a:t> 2.0 support</a:t>
            </a:r>
          </a:p>
          <a:p>
            <a:pPr lvl="1" fontAlgn="base"/>
            <a:r>
              <a:rPr lang="de-AT" sz="2400" dirty="0" err="1"/>
              <a:t>Xamarin.Forms</a:t>
            </a:r>
            <a:r>
              <a:rPr lang="de-AT" sz="2400" dirty="0"/>
              <a:t> Shell</a:t>
            </a:r>
          </a:p>
          <a:p>
            <a:endParaRPr lang="de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EE29B-DC12-44A5-8EBF-976233A9F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Keynote - Other topics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187465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F9A738-2FE1-45F6-971B-B6FD6818D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582308"/>
            <a:ext cx="11653523" cy="3835602"/>
          </a:xfrm>
        </p:spPr>
        <p:txBody>
          <a:bodyPr/>
          <a:lstStyle/>
          <a:p>
            <a:r>
              <a:rPr lang="de-AT" sz="2400" dirty="0">
                <a:hlinkClick r:id="rId2"/>
              </a:rPr>
              <a:t>https://channel9.msdn.com/Events/dotnetConf/2018/S102</a:t>
            </a:r>
            <a:r>
              <a:rPr lang="de-AT" sz="2400" dirty="0"/>
              <a:t> </a:t>
            </a:r>
            <a:endParaRPr lang="de-AT" dirty="0"/>
          </a:p>
          <a:p>
            <a:pPr lvl="1" fontAlgn="base"/>
            <a:r>
              <a:rPr lang="de-AT" sz="3921" dirty="0">
                <a:latin typeface="+mj-lt"/>
              </a:rPr>
              <a:t>Lots </a:t>
            </a:r>
            <a:r>
              <a:rPr lang="de-AT" sz="3921" dirty="0" err="1">
                <a:latin typeface="+mj-lt"/>
              </a:rPr>
              <a:t>of</a:t>
            </a:r>
            <a:r>
              <a:rPr lang="de-AT" sz="3921" dirty="0">
                <a:latin typeface="+mj-lt"/>
              </a:rPr>
              <a:t> </a:t>
            </a:r>
            <a:r>
              <a:rPr lang="de-AT" sz="3921" dirty="0" err="1">
                <a:latin typeface="+mj-lt"/>
              </a:rPr>
              <a:t>community</a:t>
            </a:r>
            <a:r>
              <a:rPr lang="de-AT" sz="3921" dirty="0">
                <a:latin typeface="+mj-lt"/>
              </a:rPr>
              <a:t> </a:t>
            </a:r>
            <a:r>
              <a:rPr lang="de-AT" sz="3921" dirty="0" err="1">
                <a:latin typeface="+mj-lt"/>
              </a:rPr>
              <a:t>stuff</a:t>
            </a:r>
            <a:endParaRPr lang="de-AT" sz="3921" dirty="0">
              <a:latin typeface="+mj-lt"/>
            </a:endParaRPr>
          </a:p>
          <a:p>
            <a:pPr lvl="1" fontAlgn="base"/>
            <a:r>
              <a:rPr lang="de-AT" sz="3921" dirty="0"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https://discoverdot.net</a:t>
            </a:r>
            <a:r>
              <a:rPr lang="de-AT" sz="3921" dirty="0">
                <a:latin typeface="+mj-lt"/>
              </a:rPr>
              <a:t> </a:t>
            </a:r>
          </a:p>
          <a:p>
            <a:pPr lvl="1" fontAlgn="base"/>
            <a:r>
              <a:rPr lang="de-AT" sz="3921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https://builtwithdot.net</a:t>
            </a:r>
            <a:r>
              <a:rPr lang="de-AT" sz="3921" dirty="0">
                <a:latin typeface="+mj-lt"/>
              </a:rPr>
              <a:t> </a:t>
            </a:r>
          </a:p>
          <a:p>
            <a:pPr lvl="1" fontAlgn="base"/>
            <a:r>
              <a:rPr lang="de-AT" sz="3921" dirty="0" err="1">
                <a:latin typeface="+mj-lt"/>
              </a:rPr>
              <a:t>twitch</a:t>
            </a:r>
            <a:r>
              <a:rPr lang="de-AT" sz="3921" dirty="0">
                <a:latin typeface="+mj-lt"/>
              </a:rPr>
              <a:t> (Visual Studio </a:t>
            </a:r>
            <a:r>
              <a:rPr lang="en-US" sz="3921" dirty="0">
                <a:latin typeface="+mj-lt"/>
              </a:rPr>
              <a:t>channel</a:t>
            </a:r>
            <a:r>
              <a:rPr lang="de-AT" sz="3921" dirty="0">
                <a:latin typeface="+mj-lt"/>
              </a:rPr>
              <a:t>)</a:t>
            </a:r>
          </a:p>
          <a:p>
            <a:pPr lvl="1" fontAlgn="base"/>
            <a:r>
              <a:rPr lang="de-AT" sz="3921" dirty="0">
                <a:latin typeface="+mj-lt"/>
              </a:rPr>
              <a:t>.NET </a:t>
            </a:r>
            <a:r>
              <a:rPr lang="de-AT" sz="3921" dirty="0" err="1">
                <a:latin typeface="+mj-lt"/>
              </a:rPr>
              <a:t>foundation</a:t>
            </a:r>
            <a:endParaRPr lang="de-A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6A0F2A-6FAD-4C3B-9B10-1958992D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sz="3900" dirty="0"/>
              <a:t>Welcome to .NET Conf 2018! </a:t>
            </a:r>
            <a:br>
              <a:rPr lang="en-US" sz="3900" dirty="0"/>
            </a:br>
            <a:r>
              <a:rPr lang="en-US" sz="3900" dirty="0"/>
              <a:t>by Jon Galloway, Scott Hanselman</a:t>
            </a:r>
            <a:br>
              <a:rPr lang="de-AT" sz="3900" dirty="0"/>
            </a:br>
            <a:endParaRPr lang="de-AT" sz="3900" dirty="0"/>
          </a:p>
        </p:txBody>
      </p:sp>
    </p:spTree>
    <p:extLst>
      <p:ext uri="{BB962C8B-B14F-4D97-AF65-F5344CB8AC3E}">
        <p14:creationId xmlns:p14="http://schemas.microsoft.com/office/powerpoint/2010/main" val="41812962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60AA0-5A75-4D56-81EF-94F3FA27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15"/>
            <a:ext cx="12192000" cy="6479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7A48C-6FBE-4F16-A8BF-08486DF5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6" y="0"/>
            <a:ext cx="10774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7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CFCEA1-770C-4AD3-B625-A24C150A5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812896"/>
            <a:ext cx="11653523" cy="4525854"/>
          </a:xfrm>
        </p:spPr>
        <p:txBody>
          <a:bodyPr/>
          <a:lstStyle/>
          <a:p>
            <a:pPr lvl="1" fontAlgn="base"/>
            <a:r>
              <a:rPr lang="de-AT" sz="3100" dirty="0">
                <a:latin typeface="+mj-lt"/>
              </a:rPr>
              <a:t>.NET Standard</a:t>
            </a:r>
          </a:p>
          <a:p>
            <a:pPr lvl="1" fontAlgn="base"/>
            <a:r>
              <a:rPr lang="de-AT" sz="3100" dirty="0">
                <a:latin typeface="+mj-lt"/>
              </a:rPr>
              <a:t>2.1 </a:t>
            </a:r>
            <a:r>
              <a:rPr lang="de-AT" sz="3100" dirty="0" err="1">
                <a:latin typeface="+mj-lt"/>
              </a:rPr>
              <a:t>is</a:t>
            </a:r>
            <a:r>
              <a:rPr lang="de-AT" sz="3100" dirty="0">
                <a:latin typeface="+mj-lt"/>
              </a:rPr>
              <a:t> in </a:t>
            </a:r>
            <a:r>
              <a:rPr lang="de-AT" sz="3100" dirty="0" err="1">
                <a:latin typeface="+mj-lt"/>
              </a:rPr>
              <a:t>planning</a:t>
            </a:r>
            <a:r>
              <a:rPr lang="de-AT" sz="3100" dirty="0">
                <a:latin typeface="+mj-lt"/>
              </a:rPr>
              <a:t> </a:t>
            </a:r>
          </a:p>
          <a:p>
            <a:pPr lvl="1" fontAlgn="base"/>
            <a:r>
              <a:rPr lang="en-US" sz="3100" dirty="0">
                <a:latin typeface="+mj-lt"/>
              </a:rPr>
              <a:t>Platform specific APIs - Windows Compatibility Pack: a NuGet package that gives you a bunch of windows specific APIs on .NET core</a:t>
            </a:r>
            <a:endParaRPr lang="de-AT" sz="3100" dirty="0">
              <a:latin typeface="+mj-lt"/>
            </a:endParaRPr>
          </a:p>
          <a:p>
            <a:pPr lvl="1" fontAlgn="base"/>
            <a:r>
              <a:rPr lang="de-AT" sz="31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http://aka.ms/apianalyzer</a:t>
            </a:r>
            <a:endParaRPr lang="de-AT" sz="3100" dirty="0">
              <a:latin typeface="+mj-lt"/>
            </a:endParaRPr>
          </a:p>
          <a:p>
            <a:pPr lvl="1" fontAlgn="base"/>
            <a:r>
              <a:rPr lang="en-US" sz="3100" dirty="0">
                <a:latin typeface="+mj-lt"/>
              </a:rPr>
              <a:t>Demo: migrate a .NET Class library (old stuff) to .NET Standard</a:t>
            </a:r>
            <a:endParaRPr lang="de-AT" sz="3100" dirty="0">
              <a:latin typeface="+mj-lt"/>
            </a:endParaRPr>
          </a:p>
          <a:p>
            <a:pPr lvl="1" fontAlgn="base"/>
            <a:r>
              <a:rPr lang="en-US" sz="3100" dirty="0">
                <a:latin typeface="+mj-lt"/>
              </a:rPr>
              <a:t>Demo: targeting multiple frameworks for GPS - net461, uap10.0, netstandard1.4</a:t>
            </a:r>
            <a:endParaRPr lang="de-AT" sz="31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787C3-305C-4E9D-B57B-36FE3568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1427971"/>
          </a:xfrm>
        </p:spPr>
        <p:txBody>
          <a:bodyPr/>
          <a:lstStyle/>
          <a:p>
            <a:r>
              <a:rPr lang="en-US" dirty="0"/>
              <a:t>Build Great Libraries using .NET Standard </a:t>
            </a:r>
            <a:br>
              <a:rPr lang="en-US" dirty="0"/>
            </a:br>
            <a:r>
              <a:rPr lang="en-US" dirty="0"/>
              <a:t>by Immo Landwerth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348749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26FE-5848-4434-A144-80CC970E0442}"/>
              </a:ext>
            </a:extLst>
          </p:cNvPr>
          <p:cNvSpPr txBox="1">
            <a:spLocks/>
          </p:cNvSpPr>
          <p:nvPr/>
        </p:nvSpPr>
        <p:spPr>
          <a:xfrm>
            <a:off x="2170706" y="4151811"/>
            <a:ext cx="6901732" cy="8813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</a:rPr>
              <a:t>.NET Conf summary</a:t>
            </a:r>
            <a:endParaRPr lang="de-AT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A015-4BCB-4853-B2D6-0ADB5899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758D-C10D-41FF-83E6-5B0BB9469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Recording: </a:t>
            </a:r>
            <a:r>
              <a:rPr lang="en-US" dirty="0">
                <a:hlinkClick r:id="rId2"/>
              </a:rPr>
              <a:t>https://channel9.msdn.com/Events/dotnetConf/2018</a:t>
            </a:r>
            <a:r>
              <a:rPr lang="en-US" dirty="0"/>
              <a:t> </a:t>
            </a:r>
          </a:p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https://github.com/dotnet-presentations/dotnetconf2018/tree/master/Technical/Decks</a:t>
            </a:r>
            <a:r>
              <a:rPr lang="en-US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1345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Conf 2018 Keynote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Hunter, Miguel de </a:t>
            </a:r>
            <a:r>
              <a:rPr lang="en-US" dirty="0" err="1"/>
              <a:t>Icaza</a:t>
            </a:r>
            <a:r>
              <a:rPr lang="en-US"/>
              <a:t>, Mads Torgersen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CC5DCC-152C-4981-9A0B-8A8CE455F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54354"/>
          </a:xfrm>
        </p:spPr>
        <p:txBody>
          <a:bodyPr/>
          <a:lstStyle/>
          <a:p>
            <a:r>
              <a:rPr lang="de-AT" sz="3500" u="sng" dirty="0">
                <a:hlinkClick r:id="rId2"/>
              </a:rPr>
              <a:t>https://channel9.msdn.com/Events/dotnetConf/2018/S101</a:t>
            </a:r>
            <a:r>
              <a:rPr lang="de-AT" sz="3500" dirty="0"/>
              <a:t> </a:t>
            </a:r>
          </a:p>
          <a:p>
            <a:endParaRPr lang="en-US" sz="3500" dirty="0"/>
          </a:p>
          <a:p>
            <a:endParaRPr lang="de-AT" sz="3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FDBD51-65F1-4E19-9116-3498418C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Video: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5790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1390-0684-4310-96D4-98317698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43" y="520422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>
                <a:cs typeface="Segoe UI Light" panose="020B0502040204020203" pitchFamily="34" charset="0"/>
              </a:rPr>
              <a:t>.NET Core 2.1 on </a:t>
            </a:r>
            <a:r>
              <a:rPr lang="en-US" err="1">
                <a:cs typeface="Segoe UI Light" panose="020B0502040204020203" pitchFamily="34" charset="0"/>
              </a:rPr>
              <a:t>TechEmpower</a:t>
            </a:r>
            <a:r>
              <a:rPr lang="en-US">
                <a:cs typeface="Segoe UI Light" panose="020B0502040204020203" pitchFamily="34" charset="0"/>
              </a:rPr>
              <a:t>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8670049-9069-4E33-81D1-D4EAC870D98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72396" y="1335505"/>
          <a:ext cx="8710862" cy="4872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AEBE279-1D32-4ED0-9F71-3B7E780EEDFA}"/>
              </a:ext>
            </a:extLst>
          </p:cNvPr>
          <p:cNvSpPr/>
          <p:nvPr/>
        </p:nvSpPr>
        <p:spPr>
          <a:xfrm>
            <a:off x="0" y="6400800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999999"/>
                </a:solidFill>
                <a:hlinkClick r:id="rId4"/>
              </a:rPr>
              <a:t>Data sourced from tests on </a:t>
            </a:r>
            <a:r>
              <a:rPr lang="en-US" sz="1400" err="1">
                <a:solidFill>
                  <a:srgbClr val="999999"/>
                </a:solidFill>
                <a:hlinkClick r:id="rId4"/>
              </a:rPr>
              <a:t>TechEmpower</a:t>
            </a:r>
            <a:r>
              <a:rPr lang="en-US" sz="1400">
                <a:solidFill>
                  <a:srgbClr val="999999"/>
                </a:solidFill>
                <a:hlinkClick r:id="rId4"/>
              </a:rPr>
              <a:t> round 16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34DE8-2D71-4623-9871-0560AF25AE8C}"/>
              </a:ext>
            </a:extLst>
          </p:cNvPr>
          <p:cNvSpPr txBox="1"/>
          <p:nvPr/>
        </p:nvSpPr>
        <p:spPr>
          <a:xfrm rot="16200000">
            <a:off x="670101" y="3449470"/>
            <a:ext cx="169681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REQUESTS / SECOND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8034B-B951-41DF-BA1B-273AF36252E3}"/>
              </a:ext>
            </a:extLst>
          </p:cNvPr>
          <p:cNvSpPr txBox="1"/>
          <p:nvPr/>
        </p:nvSpPr>
        <p:spPr>
          <a:xfrm>
            <a:off x="3186414" y="3429000"/>
            <a:ext cx="1313402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+15%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72DD963-E99A-4BA7-B3BA-9E950F79125A}"/>
              </a:ext>
            </a:extLst>
          </p:cNvPr>
          <p:cNvSpPr txBox="1"/>
          <p:nvPr/>
        </p:nvSpPr>
        <p:spPr>
          <a:xfrm>
            <a:off x="5725049" y="3429000"/>
            <a:ext cx="1313402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+18%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A7D350C-6A86-4C25-AB24-267153EC0896}"/>
              </a:ext>
            </a:extLst>
          </p:cNvPr>
          <p:cNvSpPr txBox="1"/>
          <p:nvPr/>
        </p:nvSpPr>
        <p:spPr>
          <a:xfrm>
            <a:off x="8276291" y="3429000"/>
            <a:ext cx="1313402" cy="43088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+147%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529062-0FE2-4B18-8BB6-2076A6B6AB43}"/>
              </a:ext>
            </a:extLst>
          </p:cNvPr>
          <p:cNvSpPr/>
          <p:nvPr/>
        </p:nvSpPr>
        <p:spPr bwMode="auto">
          <a:xfrm>
            <a:off x="7841427" y="1451610"/>
            <a:ext cx="2183130" cy="45491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169403D-1175-4BFC-99B5-BF44FBB83AD5}"/>
              </a:ext>
            </a:extLst>
          </p:cNvPr>
          <p:cNvSpPr/>
          <p:nvPr/>
        </p:nvSpPr>
        <p:spPr bwMode="auto">
          <a:xfrm rot="10800000">
            <a:off x="9639839" y="3453713"/>
            <a:ext cx="1029008" cy="43088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576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3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550C5-E8D9-4749-91EC-5DF6703C9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655" y="2272016"/>
            <a:ext cx="3925862" cy="2906323"/>
          </a:xfrm>
          <a:ln>
            <a:solidFill>
              <a:schemeClr val="accent1"/>
            </a:solidFill>
          </a:ln>
        </p:spPr>
        <p:txBody>
          <a:bodyPr/>
          <a:lstStyle/>
          <a:p>
            <a:pPr lvl="1"/>
            <a:endParaRPr lang="en-US"/>
          </a:p>
          <a:p>
            <a:pPr lvl="1"/>
            <a:endParaRPr lang="en-US"/>
          </a:p>
          <a:p>
            <a:pPr>
              <a:buFont typeface="Segoe UI" panose="020B0502040204020203" pitchFamily="34" charset="0"/>
              <a:buChar char="∙"/>
            </a:pPr>
            <a:r>
              <a:rPr lang="en-US" sz="2000">
                <a:latin typeface="+mn-lt"/>
              </a:rPr>
              <a:t>Global Tools</a:t>
            </a:r>
          </a:p>
          <a:p>
            <a:pPr>
              <a:buFont typeface="Segoe UI" panose="020B0502040204020203" pitchFamily="34" charset="0"/>
              <a:buChar char="∙"/>
            </a:pPr>
            <a:r>
              <a:rPr lang="en-US" sz="2000">
                <a:latin typeface="+mn-lt"/>
              </a:rPr>
              <a:t>Span&lt;T&gt;</a:t>
            </a:r>
          </a:p>
          <a:p>
            <a:pPr>
              <a:buFont typeface="Segoe UI" panose="020B0502040204020203" pitchFamily="34" charset="0"/>
              <a:buChar char="∙"/>
            </a:pPr>
            <a:r>
              <a:rPr lang="en-US" sz="2000">
                <a:latin typeface="+mn-lt"/>
              </a:rPr>
              <a:t>Sockets</a:t>
            </a:r>
          </a:p>
          <a:p>
            <a:pPr>
              <a:buFont typeface="Segoe UI" panose="020B0502040204020203" pitchFamily="34" charset="0"/>
              <a:buChar char="∙"/>
            </a:pPr>
            <a:r>
              <a:rPr lang="en-US" sz="2000" err="1">
                <a:latin typeface="+mn-lt"/>
              </a:rPr>
              <a:t>HttpClient</a:t>
            </a:r>
            <a:r>
              <a:rPr lang="en-US" sz="2000">
                <a:latin typeface="+mn-lt"/>
              </a:rPr>
              <a:t> Performance</a:t>
            </a:r>
          </a:p>
          <a:p>
            <a:pPr>
              <a:buFont typeface="Segoe UI" panose="020B0502040204020203" pitchFamily="34" charset="0"/>
              <a:buChar char="∙"/>
            </a:pPr>
            <a:r>
              <a:rPr lang="en-US" sz="2000">
                <a:latin typeface="+mn-lt"/>
              </a:rPr>
              <a:t>Windows Compatibility Pack</a:t>
            </a:r>
            <a:endParaRPr lang="en-US">
              <a:latin typeface="+mn-lt"/>
            </a:endParaRP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0AB03-774F-4470-9F4E-930625AB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/>
              <a:t>.NET Core 2.1 Major Features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EE632B5-EC5D-4950-B1EA-B45AEE490FC2}"/>
              </a:ext>
            </a:extLst>
          </p:cNvPr>
          <p:cNvSpPr txBox="1">
            <a:spLocks/>
          </p:cNvSpPr>
          <p:nvPr/>
        </p:nvSpPr>
        <p:spPr>
          <a:xfrm>
            <a:off x="4346394" y="2266251"/>
            <a:ext cx="3727735" cy="289310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Lazy Loading</a:t>
            </a:r>
          </a:p>
          <a:p>
            <a:pPr lvl="1"/>
            <a:r>
              <a:rPr lang="en-US"/>
              <a:t>Value conversions</a:t>
            </a:r>
          </a:p>
          <a:p>
            <a:pPr lvl="1"/>
            <a:r>
              <a:rPr lang="en-US"/>
              <a:t>Query types</a:t>
            </a:r>
          </a:p>
          <a:p>
            <a:pPr lvl="1"/>
            <a:r>
              <a:rPr lang="en-US"/>
              <a:t>Data seeding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585CAE-F761-43FA-9D57-F581FC8CE541}"/>
              </a:ext>
            </a:extLst>
          </p:cNvPr>
          <p:cNvSpPr txBox="1">
            <a:spLocks/>
          </p:cNvSpPr>
          <p:nvPr/>
        </p:nvSpPr>
        <p:spPr>
          <a:xfrm>
            <a:off x="8277853" y="2285239"/>
            <a:ext cx="3710522" cy="28931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HTTPS</a:t>
            </a:r>
          </a:p>
          <a:p>
            <a:pPr lvl="1"/>
            <a:r>
              <a:rPr lang="en-US"/>
              <a:t>Razor UI as a library</a:t>
            </a:r>
          </a:p>
          <a:p>
            <a:pPr lvl="1"/>
            <a:r>
              <a:rPr lang="en-US" err="1"/>
              <a:t>HttpClientFactory</a:t>
            </a:r>
            <a:endParaRPr lang="en-US"/>
          </a:p>
          <a:p>
            <a:pPr lvl="1"/>
            <a:r>
              <a:rPr lang="en-US"/>
              <a:t>ASP.NET Core </a:t>
            </a:r>
            <a:r>
              <a:rPr lang="en-US" err="1"/>
              <a:t>SignalR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FD902-68A5-448B-BD1C-C4449C8D6F6F}"/>
              </a:ext>
            </a:extLst>
          </p:cNvPr>
          <p:cNvSpPr/>
          <p:nvPr/>
        </p:nvSpPr>
        <p:spPr bwMode="auto">
          <a:xfrm>
            <a:off x="4346394" y="2272173"/>
            <a:ext cx="3727735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EF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20-E924-47AF-AE4F-6B9E14C8FC4B}"/>
              </a:ext>
            </a:extLst>
          </p:cNvPr>
          <p:cNvSpPr/>
          <p:nvPr/>
        </p:nvSpPr>
        <p:spPr bwMode="auto">
          <a:xfrm>
            <a:off x="8281660" y="2271073"/>
            <a:ext cx="3706715" cy="55399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FD744-BD48-40DC-8805-417D4667E553}"/>
              </a:ext>
            </a:extLst>
          </p:cNvPr>
          <p:cNvSpPr/>
          <p:nvPr/>
        </p:nvSpPr>
        <p:spPr bwMode="auto">
          <a:xfrm>
            <a:off x="222324" y="2271073"/>
            <a:ext cx="3922193" cy="5539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13838149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AB03-774F-4470-9F4E-930625AB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.NET Core 2.2 Major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550C5-E8D9-4749-91EC-5DF6703C9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8655" y="1678254"/>
            <a:ext cx="3727735" cy="1856727"/>
          </a:xfrm>
          <a:ln>
            <a:solidFill>
              <a:schemeClr val="accent1"/>
            </a:solidFill>
          </a:ln>
        </p:spPr>
        <p:txBody>
          <a:bodyPr/>
          <a:lstStyle/>
          <a:p>
            <a:pPr lvl="1"/>
            <a:endParaRPr lang="en-US"/>
          </a:p>
          <a:p>
            <a:pPr lvl="1"/>
            <a:endParaRPr lang="en-US"/>
          </a:p>
          <a:p>
            <a:r>
              <a:rPr lang="en-US" sz="2000">
                <a:latin typeface="+mn-lt"/>
              </a:rPr>
              <a:t>Multi-tier JIT compilation </a:t>
            </a:r>
          </a:p>
          <a:p>
            <a:r>
              <a:rPr lang="en-US" sz="2000">
                <a:latin typeface="+mn-lt"/>
              </a:rPr>
              <a:t>SQL Connection token auth</a:t>
            </a:r>
          </a:p>
          <a:p>
            <a:endParaRPr lang="en-US" sz="160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EE632B5-EC5D-4950-B1EA-B45AEE490FC2}"/>
              </a:ext>
            </a:extLst>
          </p:cNvPr>
          <p:cNvSpPr txBox="1">
            <a:spLocks/>
          </p:cNvSpPr>
          <p:nvPr/>
        </p:nvSpPr>
        <p:spPr>
          <a:xfrm>
            <a:off x="4110091" y="1672489"/>
            <a:ext cx="3762162" cy="343478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/>
            <a:endParaRPr lang="en-US" sz="1600"/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Cosmos DB provider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Spatial extensions for SQL Server and SQLite providers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Reverse engineering of database views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Collections of owned entities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Query tagging</a:t>
            </a:r>
            <a:r>
              <a:rPr lang="en-US" sz="2000">
                <a:highlight>
                  <a:srgbClr val="FFFF00"/>
                </a:highlight>
                <a:latin typeface="+mn-lt"/>
              </a:rPr>
              <a:t> </a:t>
            </a:r>
          </a:p>
          <a:p>
            <a:pPr lvl="0"/>
            <a:endParaRPr lang="en-US" sz="20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585CAE-F761-43FA-9D57-F581FC8CE541}"/>
              </a:ext>
            </a:extLst>
          </p:cNvPr>
          <p:cNvSpPr txBox="1">
            <a:spLocks/>
          </p:cNvSpPr>
          <p:nvPr/>
        </p:nvSpPr>
        <p:spPr>
          <a:xfrm>
            <a:off x="8028476" y="1691477"/>
            <a:ext cx="3710522" cy="4210383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Template updates: Bootstrap 4, Angular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Web API improvements, including API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HTTP/2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IIS in-process hosting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Health checks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Endpoint routing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err="1"/>
              <a:t>SignalR</a:t>
            </a:r>
            <a:r>
              <a:rPr lang="en-US" sz="2000"/>
              <a:t> Java client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FD902-68A5-448B-BD1C-C4449C8D6F6F}"/>
              </a:ext>
            </a:extLst>
          </p:cNvPr>
          <p:cNvSpPr/>
          <p:nvPr/>
        </p:nvSpPr>
        <p:spPr bwMode="auto">
          <a:xfrm>
            <a:off x="4110089" y="1678411"/>
            <a:ext cx="3762163" cy="5539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EF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8920-E924-47AF-AE4F-6B9E14C8FC4B}"/>
              </a:ext>
            </a:extLst>
          </p:cNvPr>
          <p:cNvSpPr/>
          <p:nvPr/>
        </p:nvSpPr>
        <p:spPr bwMode="auto">
          <a:xfrm>
            <a:off x="8032283" y="1677311"/>
            <a:ext cx="3706715" cy="553998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ASP.NET 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FD744-BD48-40DC-8805-417D4667E553}"/>
              </a:ext>
            </a:extLst>
          </p:cNvPr>
          <p:cNvSpPr/>
          <p:nvPr/>
        </p:nvSpPr>
        <p:spPr bwMode="auto">
          <a:xfrm>
            <a:off x="222324" y="1677311"/>
            <a:ext cx="3727735" cy="5539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</a:t>
            </a:r>
          </a:p>
        </p:txBody>
      </p:sp>
    </p:spTree>
    <p:extLst>
      <p:ext uri="{BB962C8B-B14F-4D97-AF65-F5344CB8AC3E}">
        <p14:creationId xmlns:p14="http://schemas.microsoft.com/office/powerpoint/2010/main" val="24531380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91E139-349E-4782-99B7-5835C92477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.NET Core 3 supports WinForms and WPF frameworks</a:t>
            </a:r>
          </a:p>
          <a:p>
            <a:pPr lvl="1"/>
            <a:r>
              <a:rPr lang="en-US" dirty="0"/>
              <a:t>XAML Islands - WinForms &amp; WPF can host UWP</a:t>
            </a:r>
          </a:p>
          <a:p>
            <a:pPr lvl="1"/>
            <a:r>
              <a:rPr lang="en-US" dirty="0"/>
              <a:t>XAML Controls – WinForms &amp; WPF browser and media UWP controls</a:t>
            </a:r>
          </a:p>
          <a:p>
            <a:pPr lvl="1"/>
            <a:r>
              <a:rPr lang="en-US" dirty="0"/>
              <a:t>High DPI fixes for WinForms</a:t>
            </a:r>
          </a:p>
          <a:p>
            <a:r>
              <a:rPr lang="en-US" dirty="0"/>
              <a:t>Access to all the Windows 10 API’s</a:t>
            </a:r>
          </a:p>
          <a:p>
            <a:r>
              <a:rPr lang="en-US" dirty="0"/>
              <a:t>NET Core App Bundler</a:t>
            </a:r>
          </a:p>
          <a:p>
            <a:pPr lvl="1"/>
            <a:r>
              <a:rPr lang="en-US" dirty="0"/>
              <a:t>Precompiled, fast startup</a:t>
            </a:r>
          </a:p>
          <a:p>
            <a:pPr lvl="1"/>
            <a:r>
              <a:rPr lang="en-US" dirty="0"/>
              <a:t>Small apps by removing unused dependencies, link away unused IL</a:t>
            </a:r>
          </a:p>
          <a:p>
            <a:pPr lvl="1"/>
            <a:r>
              <a:rPr lang="en-US" dirty="0"/>
              <a:t>Single self-contained .exe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CDECC-ACED-4BFA-A8DE-4580F60D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 Desktop Improvements</a:t>
            </a:r>
          </a:p>
        </p:txBody>
      </p:sp>
    </p:spTree>
    <p:extLst>
      <p:ext uri="{BB962C8B-B14F-4D97-AF65-F5344CB8AC3E}">
        <p14:creationId xmlns:p14="http://schemas.microsoft.com/office/powerpoint/2010/main" val="26470353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Conf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" id="{79F81F27-9150-4EB6-B2AF-15F99EE721A8}" vid="{CF78A661-1087-4CC3-B094-EA8E80A2C0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DotNetConf</Template>
  <TotalTime>0</TotalTime>
  <Words>467</Words>
  <Application>Microsoft Office PowerPoint</Application>
  <PresentationFormat>Widescreen</PresentationFormat>
  <Paragraphs>114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DotNetConf</vt:lpstr>
      <vt:lpstr>.NET Conf Summary</vt:lpstr>
      <vt:lpstr>PowerPoint Presentation</vt:lpstr>
      <vt:lpstr>Links</vt:lpstr>
      <vt:lpstr>.NET Conf 2018 Keynote</vt:lpstr>
      <vt:lpstr>Video:</vt:lpstr>
      <vt:lpstr>.NET Core 2.1 on TechEmpower </vt:lpstr>
      <vt:lpstr>.NET Core 2.1 Major Features</vt:lpstr>
      <vt:lpstr>.NET Core 2.2 Major Features</vt:lpstr>
      <vt:lpstr>.NET Core 3 Desktop Improvements</vt:lpstr>
      <vt:lpstr>Keynote - Other topics</vt:lpstr>
      <vt:lpstr>Welcome to .NET Conf 2018!  by Jon Galloway, Scott Hanselman </vt:lpstr>
      <vt:lpstr>PowerPoint Presentation</vt:lpstr>
      <vt:lpstr>Build Great Libraries using .NET Standard  by Immo Landwerth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Conf summary</dc:title>
  <dc:creator>Kalapos, Gergely</dc:creator>
  <cp:lastModifiedBy>Kalapos, Gergely</cp:lastModifiedBy>
  <cp:revision>1</cp:revision>
  <dcterms:created xsi:type="dcterms:W3CDTF">2018-09-18T08:09:18Z</dcterms:created>
  <dcterms:modified xsi:type="dcterms:W3CDTF">2018-09-18T13:43:26Z</dcterms:modified>
</cp:coreProperties>
</file>